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102B-6CD2-467C-8AF0-65B9487466E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5CE1-A9EB-49E3-BEC6-4C4E28FFEF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Pyridazine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Pyrimidine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Pyrazine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276600"/>
            <a:ext cx="5576082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30384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"/>
            <a:ext cx="414325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105400"/>
            <a:ext cx="5791200" cy="120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625811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800600"/>
            <a:ext cx="6134100" cy="95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5105400" cy="195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343400"/>
            <a:ext cx="7620000" cy="154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33400"/>
            <a:ext cx="4795837" cy="7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1- Two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heteroatoms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withdraw electron density from the ring carbons even more than one in pyridine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2-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unsubstituted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are even more resistant to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substitution than is pyridine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more easily attacked by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nucleophiles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than pyridine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4- each of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appreciably less basic than pyridine,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additions take place at one nitrogen only,  because the presence of the positive charge in the products renders the second nitrogen extremely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unreactive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towards a second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addition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9274" y="2667000"/>
            <a:ext cx="6064526" cy="3381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positions on each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the sole exception of the 5 - position of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pyrimidine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are   α  and/or   γ  to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ring nitrogen and, in considering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addition/substitution,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monohalo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diazines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more reactive than either 2 -  or 4 - halo - pyridines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5791200" cy="1247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2667000"/>
            <a:ext cx="2286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Preparation method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1242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pyrazine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produce from  1,2 -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 1,2 -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dicarbonyl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 generate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unsymmetrica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using 2 -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aminocarbonyl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also generates symmetrically substituted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114800"/>
            <a:ext cx="4181475" cy="237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hydrazine and this in combination with 1,4 -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dicarbonyl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readily produces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dihydro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pyridazines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19200"/>
            <a:ext cx="4381500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57200" y="34290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Pyrimidines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result from the interaction of a 1,3 -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dicarbonyl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component and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amidine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419600"/>
            <a:ext cx="4533900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7391400" cy="121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7010400" cy="113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810000"/>
            <a:ext cx="7848600" cy="104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562600"/>
            <a:ext cx="54578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5105400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43475" y="5181600"/>
            <a:ext cx="22193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152400"/>
            <a:ext cx="2405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755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62000"/>
            <a:ext cx="41433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 t="6802" b="11572"/>
          <a:stretch>
            <a:fillRect/>
          </a:stretch>
        </p:blipFill>
        <p:spPr bwMode="auto">
          <a:xfrm>
            <a:off x="1447800" y="1371600"/>
            <a:ext cx="33528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06680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3810000"/>
            <a:ext cx="5791200" cy="2908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2590800"/>
            <a:ext cx="5867400" cy="941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"/>
            <a:ext cx="3657600" cy="92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2515304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286000"/>
            <a:ext cx="3962400" cy="89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1905000"/>
            <a:ext cx="31623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3581400"/>
            <a:ext cx="6248400" cy="81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4343400"/>
            <a:ext cx="2952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419600"/>
            <a:ext cx="14573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00200" y="5410200"/>
            <a:ext cx="2971800" cy="78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6248400"/>
            <a:ext cx="3609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5943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05000"/>
            <a:ext cx="4724400" cy="95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276600"/>
            <a:ext cx="3962400" cy="9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4876800"/>
            <a:ext cx="6019800" cy="157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18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REACTIONS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219200"/>
            <a:ext cx="127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Alkylation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4038600" cy="83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667000"/>
            <a:ext cx="5857875" cy="7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71600" y="4114800"/>
            <a:ext cx="2346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Substitution at Carbon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648200"/>
            <a:ext cx="3981450" cy="169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201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Diazines:   Pyridazine, Pyrimidine and Pyrazine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Diazines:   Pyridazine, Pyrimidine and Pyrazine</dc:title>
  <dc:creator>Tahseen</dc:creator>
  <cp:lastModifiedBy>Tahseen</cp:lastModifiedBy>
  <cp:revision>8</cp:revision>
  <dcterms:created xsi:type="dcterms:W3CDTF">2016-03-22T18:31:20Z</dcterms:created>
  <dcterms:modified xsi:type="dcterms:W3CDTF">2016-03-22T19:49:08Z</dcterms:modified>
</cp:coreProperties>
</file>